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33" r:id="rId4"/>
    <p:sldMasterId id="2147483734" r:id="rId5"/>
    <p:sldMasterId id="2147483735" r:id="rId6"/>
    <p:sldMasterId id="214748373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Raleway-regular.fntdata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3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2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5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4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7.xml"/><Relationship Id="rId37" Type="http://schemas.openxmlformats.org/officeDocument/2006/relationships/font" Target="fonts/OpenSans-bold.fntdata"/><Relationship Id="rId14" Type="http://schemas.openxmlformats.org/officeDocument/2006/relationships/slide" Target="slides/slide6.xml"/><Relationship Id="rId36" Type="http://schemas.openxmlformats.org/officeDocument/2006/relationships/font" Target="fonts/OpenSans-regular.fntdata"/><Relationship Id="rId17" Type="http://schemas.openxmlformats.org/officeDocument/2006/relationships/slide" Target="slides/slide9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8.xml"/><Relationship Id="rId38" Type="http://schemas.openxmlformats.org/officeDocument/2006/relationships/font" Target="fonts/OpenSans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1cf81750a_0_1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1cf81750a_0_1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040945fb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6040945fb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040945fb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040945f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040945f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040945f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040945fb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040945fb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040945fb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6040945fb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07a337470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07a337470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1cf81750a_0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1cf81750a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1cf8175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1cf8175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040945fb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6040945fb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040945f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040945f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040945fb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6040945f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040945fb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040945fb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6040945fb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6040945fb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040945f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040945f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24.png"/><Relationship Id="rId21" Type="http://schemas.openxmlformats.org/officeDocument/2006/relationships/image" Target="../media/image21.png"/><Relationship Id="rId24" Type="http://schemas.openxmlformats.org/officeDocument/2006/relationships/image" Target="../media/image26.png"/><Relationship Id="rId23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26" Type="http://schemas.openxmlformats.org/officeDocument/2006/relationships/image" Target="../media/image34.png"/><Relationship Id="rId25" Type="http://schemas.openxmlformats.org/officeDocument/2006/relationships/image" Target="../media/image25.png"/><Relationship Id="rId28" Type="http://schemas.openxmlformats.org/officeDocument/2006/relationships/image" Target="../media/image30.png"/><Relationship Id="rId27" Type="http://schemas.openxmlformats.org/officeDocument/2006/relationships/image" Target="../media/image41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29" Type="http://schemas.openxmlformats.org/officeDocument/2006/relationships/image" Target="../media/image27.png"/><Relationship Id="rId7" Type="http://schemas.openxmlformats.org/officeDocument/2006/relationships/image" Target="../media/image9.png"/><Relationship Id="rId8" Type="http://schemas.openxmlformats.org/officeDocument/2006/relationships/image" Target="../media/image3.png"/><Relationship Id="rId31" Type="http://schemas.openxmlformats.org/officeDocument/2006/relationships/image" Target="../media/image122.png"/><Relationship Id="rId30" Type="http://schemas.openxmlformats.org/officeDocument/2006/relationships/image" Target="../media/image31.png"/><Relationship Id="rId11" Type="http://schemas.openxmlformats.org/officeDocument/2006/relationships/image" Target="../media/image15.png"/><Relationship Id="rId33" Type="http://schemas.openxmlformats.org/officeDocument/2006/relationships/image" Target="../media/image33.png"/><Relationship Id="rId10" Type="http://schemas.openxmlformats.org/officeDocument/2006/relationships/image" Target="../media/image13.png"/><Relationship Id="rId32" Type="http://schemas.openxmlformats.org/officeDocument/2006/relationships/image" Target="../media/image28.png"/><Relationship Id="rId13" Type="http://schemas.openxmlformats.org/officeDocument/2006/relationships/image" Target="../media/image7.png"/><Relationship Id="rId35" Type="http://schemas.openxmlformats.org/officeDocument/2006/relationships/image" Target="../media/image54.png"/><Relationship Id="rId12" Type="http://schemas.openxmlformats.org/officeDocument/2006/relationships/image" Target="../media/image10.png"/><Relationship Id="rId34" Type="http://schemas.openxmlformats.org/officeDocument/2006/relationships/image" Target="../media/image29.png"/><Relationship Id="rId15" Type="http://schemas.openxmlformats.org/officeDocument/2006/relationships/image" Target="../media/image4.png"/><Relationship Id="rId37" Type="http://schemas.openxmlformats.org/officeDocument/2006/relationships/image" Target="../media/image36.png"/><Relationship Id="rId14" Type="http://schemas.openxmlformats.org/officeDocument/2006/relationships/image" Target="../media/image14.png"/><Relationship Id="rId36" Type="http://schemas.openxmlformats.org/officeDocument/2006/relationships/image" Target="../media/image35.png"/><Relationship Id="rId17" Type="http://schemas.openxmlformats.org/officeDocument/2006/relationships/image" Target="../media/image20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22.png"/><Relationship Id="rId38" Type="http://schemas.openxmlformats.org/officeDocument/2006/relationships/image" Target="../media/image38.png"/><Relationship Id="rId19" Type="http://schemas.openxmlformats.org/officeDocument/2006/relationships/image" Target="../media/image23.png"/><Relationship Id="rId18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4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0.png"/><Relationship Id="rId22" Type="http://schemas.openxmlformats.org/officeDocument/2006/relationships/image" Target="../media/image58.png"/><Relationship Id="rId21" Type="http://schemas.openxmlformats.org/officeDocument/2006/relationships/image" Target="../media/image62.png"/><Relationship Id="rId24" Type="http://schemas.openxmlformats.org/officeDocument/2006/relationships/image" Target="../media/image67.png"/><Relationship Id="rId23" Type="http://schemas.openxmlformats.org/officeDocument/2006/relationships/image" Target="../media/image7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Relationship Id="rId26" Type="http://schemas.openxmlformats.org/officeDocument/2006/relationships/image" Target="../media/image66.png"/><Relationship Id="rId25" Type="http://schemas.openxmlformats.org/officeDocument/2006/relationships/image" Target="../media/image65.png"/><Relationship Id="rId28" Type="http://schemas.openxmlformats.org/officeDocument/2006/relationships/image" Target="../media/image59.png"/><Relationship Id="rId27" Type="http://schemas.openxmlformats.org/officeDocument/2006/relationships/image" Target="../media/image68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Relationship Id="rId29" Type="http://schemas.openxmlformats.org/officeDocument/2006/relationships/image" Target="../media/image64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Relationship Id="rId31" Type="http://schemas.openxmlformats.org/officeDocument/2006/relationships/image" Target="../media/image70.png"/><Relationship Id="rId30" Type="http://schemas.openxmlformats.org/officeDocument/2006/relationships/image" Target="../media/image69.png"/><Relationship Id="rId11" Type="http://schemas.openxmlformats.org/officeDocument/2006/relationships/image" Target="../media/image49.png"/><Relationship Id="rId33" Type="http://schemas.openxmlformats.org/officeDocument/2006/relationships/image" Target="../media/image72.png"/><Relationship Id="rId10" Type="http://schemas.openxmlformats.org/officeDocument/2006/relationships/image" Target="../media/image48.png"/><Relationship Id="rId32" Type="http://schemas.openxmlformats.org/officeDocument/2006/relationships/image" Target="../media/image73.png"/><Relationship Id="rId13" Type="http://schemas.openxmlformats.org/officeDocument/2006/relationships/image" Target="../media/image51.png"/><Relationship Id="rId35" Type="http://schemas.openxmlformats.org/officeDocument/2006/relationships/image" Target="../media/image75.png"/><Relationship Id="rId12" Type="http://schemas.openxmlformats.org/officeDocument/2006/relationships/image" Target="../media/image52.png"/><Relationship Id="rId34" Type="http://schemas.openxmlformats.org/officeDocument/2006/relationships/image" Target="../media/image76.png"/><Relationship Id="rId15" Type="http://schemas.openxmlformats.org/officeDocument/2006/relationships/image" Target="../media/image55.png"/><Relationship Id="rId37" Type="http://schemas.openxmlformats.org/officeDocument/2006/relationships/image" Target="../media/image83.png"/><Relationship Id="rId14" Type="http://schemas.openxmlformats.org/officeDocument/2006/relationships/image" Target="../media/image50.png"/><Relationship Id="rId36" Type="http://schemas.openxmlformats.org/officeDocument/2006/relationships/image" Target="../media/image81.png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38" Type="http://schemas.openxmlformats.org/officeDocument/2006/relationships/image" Target="../media/image74.png"/><Relationship Id="rId19" Type="http://schemas.openxmlformats.org/officeDocument/2006/relationships/image" Target="../media/image53.png"/><Relationship Id="rId18" Type="http://schemas.openxmlformats.org/officeDocument/2006/relationships/image" Target="../media/image6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6.jp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2.png"/></Relationships>
</file>

<file path=ppt/slideLayouts/_rels/slideLayout78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22" Type="http://schemas.openxmlformats.org/officeDocument/2006/relationships/image" Target="../media/image104.png"/><Relationship Id="rId21" Type="http://schemas.openxmlformats.org/officeDocument/2006/relationships/image" Target="../media/image103.png"/><Relationship Id="rId24" Type="http://schemas.openxmlformats.org/officeDocument/2006/relationships/image" Target="../media/image110.png"/><Relationship Id="rId23" Type="http://schemas.openxmlformats.org/officeDocument/2006/relationships/image" Target="../media/image98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4.png"/><Relationship Id="rId3" Type="http://schemas.openxmlformats.org/officeDocument/2006/relationships/image" Target="../media/image79.png"/><Relationship Id="rId4" Type="http://schemas.openxmlformats.org/officeDocument/2006/relationships/image" Target="../media/image86.png"/><Relationship Id="rId9" Type="http://schemas.openxmlformats.org/officeDocument/2006/relationships/image" Target="../media/image85.png"/><Relationship Id="rId26" Type="http://schemas.openxmlformats.org/officeDocument/2006/relationships/image" Target="../media/image111.png"/><Relationship Id="rId25" Type="http://schemas.openxmlformats.org/officeDocument/2006/relationships/image" Target="../media/image100.png"/><Relationship Id="rId28" Type="http://schemas.openxmlformats.org/officeDocument/2006/relationships/image" Target="../media/image105.png"/><Relationship Id="rId27" Type="http://schemas.openxmlformats.org/officeDocument/2006/relationships/image" Target="../media/image108.png"/><Relationship Id="rId5" Type="http://schemas.openxmlformats.org/officeDocument/2006/relationships/image" Target="../media/image88.png"/><Relationship Id="rId6" Type="http://schemas.openxmlformats.org/officeDocument/2006/relationships/image" Target="../media/image92.png"/><Relationship Id="rId29" Type="http://schemas.openxmlformats.org/officeDocument/2006/relationships/image" Target="../media/image113.png"/><Relationship Id="rId7" Type="http://schemas.openxmlformats.org/officeDocument/2006/relationships/image" Target="../media/image90.png"/><Relationship Id="rId8" Type="http://schemas.openxmlformats.org/officeDocument/2006/relationships/image" Target="../media/image87.png"/><Relationship Id="rId31" Type="http://schemas.openxmlformats.org/officeDocument/2006/relationships/image" Target="../media/image114.png"/><Relationship Id="rId30" Type="http://schemas.openxmlformats.org/officeDocument/2006/relationships/image" Target="../media/image112.png"/><Relationship Id="rId11" Type="http://schemas.openxmlformats.org/officeDocument/2006/relationships/image" Target="../media/image95.png"/><Relationship Id="rId33" Type="http://schemas.openxmlformats.org/officeDocument/2006/relationships/image" Target="../media/image109.png"/><Relationship Id="rId10" Type="http://schemas.openxmlformats.org/officeDocument/2006/relationships/image" Target="../media/image101.png"/><Relationship Id="rId32" Type="http://schemas.openxmlformats.org/officeDocument/2006/relationships/image" Target="../media/image117.png"/><Relationship Id="rId13" Type="http://schemas.openxmlformats.org/officeDocument/2006/relationships/image" Target="../media/image93.png"/><Relationship Id="rId35" Type="http://schemas.openxmlformats.org/officeDocument/2006/relationships/image" Target="../media/image107.png"/><Relationship Id="rId12" Type="http://schemas.openxmlformats.org/officeDocument/2006/relationships/image" Target="../media/image97.png"/><Relationship Id="rId34" Type="http://schemas.openxmlformats.org/officeDocument/2006/relationships/image" Target="../media/image115.png"/><Relationship Id="rId15" Type="http://schemas.openxmlformats.org/officeDocument/2006/relationships/image" Target="../media/image96.png"/><Relationship Id="rId37" Type="http://schemas.openxmlformats.org/officeDocument/2006/relationships/image" Target="../media/image119.png"/><Relationship Id="rId14" Type="http://schemas.openxmlformats.org/officeDocument/2006/relationships/image" Target="../media/image94.png"/><Relationship Id="rId36" Type="http://schemas.openxmlformats.org/officeDocument/2006/relationships/image" Target="../media/image118.png"/><Relationship Id="rId17" Type="http://schemas.openxmlformats.org/officeDocument/2006/relationships/image" Target="../media/image99.png"/><Relationship Id="rId39" Type="http://schemas.openxmlformats.org/officeDocument/2006/relationships/hyperlink" Target="https://picons.me/" TargetMode="External"/><Relationship Id="rId16" Type="http://schemas.openxmlformats.org/officeDocument/2006/relationships/image" Target="../media/image121.png"/><Relationship Id="rId38" Type="http://schemas.openxmlformats.org/officeDocument/2006/relationships/image" Target="../media/image123.png"/><Relationship Id="rId19" Type="http://schemas.openxmlformats.org/officeDocument/2006/relationships/image" Target="../media/image102.png"/><Relationship Id="rId18" Type="http://schemas.openxmlformats.org/officeDocument/2006/relationships/image" Target="../media/image8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pages-staging.18f.gov/brand/#colors" TargetMode="External"/><Relationship Id="rId3" Type="http://schemas.openxmlformats.org/officeDocument/2006/relationships/image" Target="../media/image1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" type="title">
  <p:cSld name="TITLE">
    <p:bg>
      <p:bgPr>
        <a:solidFill>
          <a:srgbClr val="1C304A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int" type="secHead">
  <p:cSld name="SECTION_HEADER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63" name="Google Shape;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" type="tx">
  <p:cSld name="TITLE_AND_BODY">
    <p:bg>
      <p:bgPr>
        <a:solidFill>
          <a:srgbClr val="00C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TITLE_AND_BODY_2_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LG quote">
  <p:cSld name="TITLE_AND_BODY_2_1_1">
    <p:bg>
      <p:bgPr>
        <a:solidFill>
          <a:srgbClr val="00C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9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LG quote">
  <p:cSld name="TITLE_AND_BODY_2_1_1_1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1 column">
  <p:cSld name="TITLE_AND_BODY_2_1_1_1_1">
    <p:bg>
      <p:bgPr>
        <a:solidFill>
          <a:srgbClr val="1C304A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2 column">
  <p:cSld name="TITLE_AND_BODY_2_1_1_1_1_3">
    <p:bg>
      <p:bgPr>
        <a:solidFill>
          <a:srgbClr val="1C304A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2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Dark - 3 column bullets">
  <p:cSld name="TITLE_AND_BODY_2_1_1_1_1_3_1">
    <p:bg>
      <p:bgPr>
        <a:solidFill>
          <a:srgbClr val="1C304A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2" type="body"/>
          </p:nvPr>
        </p:nvSpPr>
        <p:spPr>
          <a:xfrm>
            <a:off x="737118" y="2944700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3" type="body"/>
          </p:nvPr>
        </p:nvSpPr>
        <p:spPr>
          <a:xfrm>
            <a:off x="3323393" y="2944700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4" type="body"/>
          </p:nvPr>
        </p:nvSpPr>
        <p:spPr>
          <a:xfrm>
            <a:off x="5909667" y="2944700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23"/>
          <p:cNvSpPr/>
          <p:nvPr/>
        </p:nvSpPr>
        <p:spPr>
          <a:xfrm>
            <a:off x="815525" y="1429228"/>
            <a:ext cx="1353000" cy="13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23"/>
          <p:cNvSpPr/>
          <p:nvPr/>
        </p:nvSpPr>
        <p:spPr>
          <a:xfrm>
            <a:off x="3375575" y="1429228"/>
            <a:ext cx="1353000" cy="13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5993425" y="1429228"/>
            <a:ext cx="1353000" cy="135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1 column">
  <p:cSld name="TITLE_AND_BODY_2_1_1_1_1_2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623400" y="1662376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">
  <p:cSld name="TITLE_AND_BODY_2_1_1_1_1_1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25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5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3 column ">
  <p:cSld name="TITLE_AND_TWO_COLUMNS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6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6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6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6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6"/>
          <p:cNvSpPr/>
          <p:nvPr/>
        </p:nvSpPr>
        <p:spPr>
          <a:xfrm>
            <a:off x="81552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81157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/>
          </a:p>
        </p:txBody>
      </p:sp>
      <p:sp>
        <p:nvSpPr>
          <p:cNvPr id="124" name="Google Shape;124;p26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/>
          </a:p>
        </p:txBody>
      </p:sp>
      <p:sp>
        <p:nvSpPr>
          <p:cNvPr id="126" name="Google Shape;126;p26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6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 icons">
  <p:cSld name="TITLE_AND_TWO_COLUMNS_1_2"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7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7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4" name="Google Shape;134;p27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5" name="Google Shape;135;p27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7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8" name="Google Shape;138;p27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8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5" name="Google Shape;145;p28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6" name="Google Shape;146;p28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8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9" name="Google Shape;149;p28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boxes">
  <p:cSld name="TITLE_AND_TWO_COLUMNS_1_2_1_1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9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9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29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9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29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29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29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29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9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CUSTOM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MAIN_POINT">
    <p:bg>
      <p:bgPr>
        <a:solidFill>
          <a:srgbClr val="66666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31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ue Section Title ">
  <p:cSld name="SECTION_TITLE_AND_DESCRIPTION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8472450" y="4881626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2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7" name="Google Shape;177;p32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bg>
      <p:bgPr>
        <a:solidFill>
          <a:srgbClr val="1C304A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1" name="Google Shape;18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34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185" name="Google Shape;18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3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8"/>
            <a:ext cx="628450" cy="62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5" y="126864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188" name="Google Shape;1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189" name="Google Shape;18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190" name="Google Shape;19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2" y="205842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191" name="Google Shape;19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7" y="132277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192" name="Google Shape;19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193" name="Google Shape;19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194" name="Google Shape;19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195" name="Google Shape;19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196" name="Google Shape;196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197" name="Google Shape;197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198" name="Google Shape;198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3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199" name="Google Shape;199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200" name="Google Shape;200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3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201" name="Google Shape;201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202" name="Google Shape;202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7" y="31186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203" name="Google Shape;203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7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204" name="Google Shape;204;p3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205" name="Google Shape;205;p3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3" y="38283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206" name="Google Shape;206;p3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3" y="379985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207" name="Google Shape;207;p3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208" name="Google Shape;208;p3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8" y="370307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209" name="Google Shape;209;p3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210" name="Google Shape;210;p3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211" name="Google Shape;211;p3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212" name="Google Shape;212;p3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8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213" name="Google Shape;213;p3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214" name="Google Shape;214;p3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215" name="Google Shape;215;p3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216" name="Google Shape;216;p3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8" y="1992099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30"/>
            <a:ext cx="761275" cy="76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218" name="Google Shape;218;p3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8" y="302716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219" name="Google Shape;219;p3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220" name="Google Shape;220;p3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7" y="3852958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221" name="Google Shape;221;p3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3" y="3830230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/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17177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27233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37289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47345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57401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5" cy="2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1" name="Google Shape;241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 type="title">
  <p:cSld name="TITLE">
    <p:bg>
      <p:bgPr>
        <a:solidFill>
          <a:srgbClr val="1C304A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48" name="Google Shape;248;p38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249" name="Google Shape;249;p38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Light">
  <p:cSld name="TITLE_AND_BODY_2_1_1_1_1_2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712850" y="1662375"/>
            <a:ext cx="780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712850" y="441800"/>
            <a:ext cx="77049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i="0" sz="2800" u="none" cap="none" strike="noStrike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icons from the master slide for use in your presentation </a:t>
            </a:r>
            <a:br>
              <a:rPr b="0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(Slide&gt;Edit master) </a:t>
            </a:r>
            <a:endParaRPr b="0" i="0" sz="1800" u="none" cap="none" strike="noStrike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256" name="Google Shape;25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613" y="1637008"/>
            <a:ext cx="498701" cy="498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257" name="Google Shape;2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772" y="1643745"/>
            <a:ext cx="571184" cy="571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258" name="Google Shape;25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5492" y="1643755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259" name="Google Shape;25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004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260" name="Google Shape;26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3851" y="2383961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261" name="Google Shape;261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47668" y="2409073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262" name="Google Shape;262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87363" y="169295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263" name="Google Shape;263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68100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264" name="Google Shape;264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52860" y="1679996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265" name="Google Shape;265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4033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266" name="Google Shape;266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18901" y="1631769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267" name="Google Shape;267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57875" y="1583542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268" name="Google Shape;268;p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253382" y="1566900"/>
            <a:ext cx="595156" cy="59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269" name="Google Shape;269;p4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75362" y="2434212"/>
            <a:ext cx="544895" cy="544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270" name="Google Shape;270;p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073022" y="316664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271" name="Google Shape;271;p4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86138" y="3185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272" name="Google Shape;272;p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68100" y="31984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273" name="Google Shape;273;p4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87363" y="324892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274" name="Google Shape;274;p4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439815" y="3179144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275" name="Google Shape;275;p4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25101" y="39279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276" name="Google Shape;276;p4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398723" y="3970150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277" name="Google Shape;277;p4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221438" y="394429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278" name="Google Shape;278;p4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597763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279" name="Google Shape;279;p4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5526" y="3856336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280" name="Google Shape;280;p4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727542" y="3912345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281" name="Google Shape;281;p4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597763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282" name="Google Shape;282;p4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716772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283" name="Google Shape;283;p4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84379" y="3179133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284" name="Google Shape;284;p4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36272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285" name="Google Shape;285;p4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597763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286" name="Google Shape;286;p4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710910" y="2383962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287" name="Google Shape;287;p4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84379" y="2301278"/>
            <a:ext cx="595155" cy="57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845136" y="3971900"/>
            <a:ext cx="691905" cy="69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289" name="Google Shape;289;p4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257589" y="3242016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290" name="Google Shape;290;p4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240422" y="236763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291" name="Google Shape;291;p4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687363" y="3992557"/>
            <a:ext cx="595155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292" name="Google Shape;292;p4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730621" y="3971900"/>
            <a:ext cx="595155" cy="5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 type="secHead">
  <p:cSld name="SECTION_HEADER"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95" name="Google Shape;295;p41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296" name="Google Shape;296;p41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pic>
        <p:nvPicPr>
          <p:cNvPr descr="18F-Logo-S.png" id="297" name="Google Shape;29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Bright" type="tx">
  <p:cSld name="TITLE_AND_BODY">
    <p:bg>
      <p:bgPr>
        <a:solidFill>
          <a:srgbClr val="00C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03" name="Google Shape;303;p43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b="1"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 b="1"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">
  <p:cSld name="MAIN_POINT">
    <p:bg>
      <p:bgPr>
        <a:solidFill>
          <a:srgbClr val="666666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4"/>
          <p:cNvPicPr preferRelativeResize="0"/>
          <p:nvPr/>
        </p:nvPicPr>
        <p:blipFill rotWithShape="1">
          <a:blip r:embed="rId2">
            <a:alphaModFix/>
          </a:blip>
          <a:srcRect b="30901" l="6272" r="11416" t="6909"/>
          <a:stretch/>
        </p:blipFill>
        <p:spPr>
          <a:xfrm>
            <a:off x="-9525" y="-39168"/>
            <a:ext cx="91629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/>
          <p:nvPr/>
        </p:nvSpPr>
        <p:spPr>
          <a:xfrm>
            <a:off x="3868900" y="3578887"/>
            <a:ext cx="4891200" cy="975900"/>
          </a:xfrm>
          <a:prstGeom prst="rect">
            <a:avLst/>
          </a:prstGeom>
          <a:solidFill>
            <a:srgbClr val="00CFFF"/>
          </a:solidFill>
          <a:ln>
            <a:noFill/>
          </a:ln>
        </p:spPr>
        <p:txBody>
          <a:bodyPr anchorCtr="0" anchor="t" bIns="167425" lIns="167425" spcFirstLastPara="1" rIns="167425" wrap="square" tIns="167425">
            <a:noAutofit/>
          </a:bodyPr>
          <a:lstStyle/>
          <a:p>
            <a:pPr indent="8890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1" sz="1700" u="none" cap="none" strike="noStrike">
              <a:solidFill>
                <a:srgbClr val="26818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44"/>
          <p:cNvSpPr txBox="1"/>
          <p:nvPr>
            <p:ph type="ctrTitle"/>
          </p:nvPr>
        </p:nvSpPr>
        <p:spPr>
          <a:xfrm>
            <a:off x="4035650" y="3697025"/>
            <a:ext cx="44898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600"/>
              <a:buNone/>
              <a:defRPr b="1" sz="36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Light">
  <p:cSld name="TITLE_AND_BODY_2_1_1_1"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Icons - Light">
  <p:cSld name="TITLE_AND_TWO_COLUMNS_1_2"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2" name="Google Shape;312;p46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46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5" name="Google Shape;315;p46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46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9" name="Google Shape;319;p46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2" name="Google Shape;322;p47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47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5" name="Google Shape;325;p47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6" name="Google Shape;326;p47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47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9" name="Google Shape;329;p47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rdered List - Light">
  <p:cSld name="TITLE_AND_TWO_COLUMNS_1_2_1_1"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8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33" name="Google Shape;333;p48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334" name="Google Shape;334;p48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48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6" name="Google Shape;336;p48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48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8" name="Google Shape;338;p48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48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Google Shape;340;p48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48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2" name="Google Shape;342;p48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7200" u="none" cap="none" strike="noStrike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48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Light">
  <p:cSld name="TITLE_AND_TWO_COLUMNS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6" name="Google Shape;346;p49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9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8" name="Google Shape;348;p49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9" name="Google Shape;349;p49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50" name="Google Shape;350;p49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351" name="Google Shape;351;p49"/>
          <p:cNvSpPr/>
          <p:nvPr/>
        </p:nvSpPr>
        <p:spPr>
          <a:xfrm>
            <a:off x="842957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841248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3375583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9"/>
          <p:cNvSpPr txBox="1"/>
          <p:nvPr/>
        </p:nvSpPr>
        <p:spPr>
          <a:xfrm>
            <a:off x="3371633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9"/>
          <p:cNvSpPr/>
          <p:nvPr/>
        </p:nvSpPr>
        <p:spPr>
          <a:xfrm>
            <a:off x="5993435" y="1841949"/>
            <a:ext cx="467100" cy="467100"/>
          </a:xfrm>
          <a:prstGeom prst="ellipse">
            <a:avLst/>
          </a:prstGeom>
          <a:solidFill>
            <a:srgbClr val="046B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5989485" y="1852625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- Dark">
  <p:cSld name="TITLE_AND_BODY_2_1_1_1_1_3_1">
    <p:bg>
      <p:bgPr>
        <a:solidFill>
          <a:srgbClr val="1C304A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59" name="Google Shape;359;p50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1" name="Google Shape;361;p50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2" name="Google Shape;362;p50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3" name="Google Shape;363;p50"/>
          <p:cNvSpPr/>
          <p:nvPr/>
        </p:nvSpPr>
        <p:spPr>
          <a:xfrm>
            <a:off x="842957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50"/>
          <p:cNvSpPr txBox="1"/>
          <p:nvPr/>
        </p:nvSpPr>
        <p:spPr>
          <a:xfrm>
            <a:off x="841248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1800" u="none" cap="none" strike="noStrik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0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i="0" sz="1800" u="none" cap="none" strike="noStrik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0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50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1800" u="none" cap="none" strike="noStrike">
              <a:solidFill>
                <a:srgbClr val="1C304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- Dark">
  <p:cSld name="TITLE_AND_BODY_2_1_1_1_1">
    <p:bg>
      <p:bgPr>
        <a:solidFill>
          <a:srgbClr val="1C304A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71" name="Google Shape;371;p51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Dark">
  <p:cSld name="TITLE_AND_BODY_2_1_1_1_1_3">
    <p:bg>
      <p:bgPr>
        <a:solidFill>
          <a:srgbClr val="1C304A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74" name="Google Shape;374;p52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5" name="Google Shape;375;p52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6" name="Google Shape;376;p52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">
  <p:cSld name="TITLE_AND_BODY_2_1_1_1_1_1"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0" name="Google Shape;380;p53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1" name="Google Shape;381;p53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- Light">
  <p:cSld name="CUSTOM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1C304A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384" name="Google Shape;384;p54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Dark">
  <p:cSld name="SECTION_TITLE_AND_DESCRIPTION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5"/>
          <p:cNvPicPr preferRelativeResize="0"/>
          <p:nvPr/>
        </p:nvPicPr>
        <p:blipFill rotWithShape="1">
          <a:blip r:embed="rId2">
            <a:alphaModFix/>
          </a:blip>
          <a:srcRect b="30901" l="47427" r="11416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5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89" name="Google Shape;389;p55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0" name="Google Shape;390;p55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 - Light">
  <p:cSld name="SECTION_TITLE_AND_DESCRIPTION_1_2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/>
          <p:nvPr/>
        </p:nvSpPr>
        <p:spPr>
          <a:xfrm>
            <a:off x="4572000" y="-11850"/>
            <a:ext cx="4619100" cy="52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6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94" name="Google Shape;394;p56"/>
          <p:cNvSpPr txBox="1"/>
          <p:nvPr>
            <p:ph idx="1" type="body"/>
          </p:nvPr>
        </p:nvSpPr>
        <p:spPr>
          <a:xfrm>
            <a:off x="725275" y="1722025"/>
            <a:ext cx="3104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5" name="Google Shape;395;p56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Thanks - Dark">
  <p:cSld name="SECTION_TITLE_AND_DESCRIPTION_1_1">
    <p:bg>
      <p:bgPr>
        <a:solidFill>
          <a:srgbClr val="1C304A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Light">
  <p:cSld name="TITLE_AND_BODY_2_1"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01" name="Google Shape;401;p58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>
                <a:solidFill>
                  <a:srgbClr val="046B99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g Point - Bright">
  <p:cSld name="TITLE_AND_BODY_2_1_1">
    <p:bg>
      <p:bgPr>
        <a:solidFill>
          <a:srgbClr val="00C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>
                <a:solidFill>
                  <a:srgbClr val="1C304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sz="26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6" name="Google Shape;406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7" name="Google Shape;40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esentation" type="title">
  <p:cSld name="TITLE">
    <p:bg>
      <p:bgPr>
        <a:solidFill>
          <a:srgbClr val="1C304A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5000"/>
              <a:buNone/>
              <a:defRPr b="1" sz="5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14" name="Google Shape;414;p62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400"/>
              <a:buNone/>
              <a:defRPr sz="1400">
                <a:solidFill>
                  <a:srgbClr val="00C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400"/>
              <a:buNone/>
              <a:defRPr>
                <a:solidFill>
                  <a:srgbClr val="206E7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200"/>
              <a:buNone/>
              <a:defRPr>
                <a:solidFill>
                  <a:srgbClr val="206E7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1000"/>
              <a:buNone/>
              <a:defRPr>
                <a:solidFill>
                  <a:srgbClr val="206E7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E7C"/>
              </a:buClr>
              <a:buSzPts val="800"/>
              <a:buNone/>
              <a:defRPr>
                <a:solidFill>
                  <a:srgbClr val="206E7C"/>
                </a:solidFill>
              </a:defRPr>
            </a:lvl9pPr>
          </a:lstStyle>
          <a:p/>
        </p:txBody>
      </p:sp>
      <p:sp>
        <p:nvSpPr>
          <p:cNvPr id="415" name="Google Shape;415;p62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416" name="Google Shape;416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10" y="4438374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for Print" type="secHead">
  <p:cSld name="SECTION_HEADER"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/>
          <p:nvPr>
            <p:ph type="ctrTitle"/>
          </p:nvPr>
        </p:nvSpPr>
        <p:spPr>
          <a:xfrm>
            <a:off x="712840" y="536231"/>
            <a:ext cx="7386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b="1" sz="5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5000"/>
              <a:buNone/>
              <a:defRPr sz="5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19" name="Google Shape;419;p63"/>
          <p:cNvSpPr txBox="1"/>
          <p:nvPr>
            <p:ph idx="1" type="subTitle"/>
          </p:nvPr>
        </p:nvSpPr>
        <p:spPr>
          <a:xfrm>
            <a:off x="729681" y="228753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 sz="1400">
                <a:solidFill>
                  <a:srgbClr val="1C30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None/>
              <a:defRPr>
                <a:solidFill>
                  <a:srgbClr val="1C30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None/>
              <a:defRPr>
                <a:solidFill>
                  <a:srgbClr val="1C30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None/>
              <a:defRPr>
                <a:solidFill>
                  <a:srgbClr val="1C30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20" name="Google Shape;420;p63"/>
          <p:cNvSpPr txBox="1"/>
          <p:nvPr>
            <p:ph idx="2" type="subTitle"/>
          </p:nvPr>
        </p:nvSpPr>
        <p:spPr>
          <a:xfrm>
            <a:off x="1190575" y="4444055"/>
            <a:ext cx="27360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421" name="Google Shape;421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438375"/>
            <a:ext cx="329350" cy="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" type="tx">
  <p:cSld name="TITLE_AND_BODY">
    <p:bg>
      <p:bgPr>
        <a:solidFill>
          <a:srgbClr val="00CFF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64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25" name="Google Shape;425;p64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426" name="Google Shape;42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ark Blue">
  <p:cSld name="TITLE_AND_BODY_2">
    <p:bg>
      <p:bgPr>
        <a:solidFill>
          <a:srgbClr val="1C304A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65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30" name="Google Shape;430;p65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pic>
        <p:nvPicPr>
          <p:cNvPr id="431" name="Google Shape;431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TITLE_AND_BODY_2_1"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66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b="1" sz="60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35" name="Google Shape;435;p66"/>
          <p:cNvSpPr txBox="1"/>
          <p:nvPr>
            <p:ph idx="1" type="subTitle"/>
          </p:nvPr>
        </p:nvSpPr>
        <p:spPr>
          <a:xfrm>
            <a:off x="746072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46B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18F-Logo-S.png" id="436" name="Google Shape;436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0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LG quote">
  <p:cSld name="TITLE_AND_BODY_2_1_1">
    <p:bg>
      <p:bgPr>
        <a:solidFill>
          <a:srgbClr val="00C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67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LG quote">
  <p:cSld name="TITLE_AND_BODY_2_1_1_1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3200"/>
              <a:buNone/>
              <a:defRPr b="1" sz="32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42" name="Google Shape;442;p6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1 column">
  <p:cSld name="TITLE_AND_BODY_2_1_1_1_1">
    <p:bg>
      <p:bgPr>
        <a:solidFill>
          <a:srgbClr val="1C304A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9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45" name="Google Shape;445;p69"/>
          <p:cNvSpPr txBox="1"/>
          <p:nvPr>
            <p:ph idx="1" type="body"/>
          </p:nvPr>
        </p:nvSpPr>
        <p:spPr>
          <a:xfrm>
            <a:off x="623400" y="1654658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>
                <a:solidFill>
                  <a:srgbClr val="FFFFFF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6" name="Google Shape;446;p69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2 column">
  <p:cSld name="TITLE_AND_BODY_2_1_1_1_1_3">
    <p:bg>
      <p:bgPr>
        <a:solidFill>
          <a:srgbClr val="1C304A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70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50" name="Google Shape;450;p70"/>
          <p:cNvSpPr txBox="1"/>
          <p:nvPr>
            <p:ph idx="1" type="body"/>
          </p:nvPr>
        </p:nvSpPr>
        <p:spPr>
          <a:xfrm>
            <a:off x="697434" y="171406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1" name="Google Shape;451;p70"/>
          <p:cNvSpPr txBox="1"/>
          <p:nvPr>
            <p:ph idx="2" type="body"/>
          </p:nvPr>
        </p:nvSpPr>
        <p:spPr>
          <a:xfrm>
            <a:off x="4675870" y="1737313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2" name="Google Shape;452;p70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Dark - 3 column bullets">
  <p:cSld name="TITLE_AND_BODY_2_1_1_1_1_3_1">
    <p:bg>
      <p:bgPr>
        <a:solidFill>
          <a:srgbClr val="1C304A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CFFF"/>
                </a:solidFill>
              </a:defRPr>
            </a:lvl1pPr>
            <a:lvl2pPr lvl="1" rtl="0">
              <a:buNone/>
              <a:defRPr sz="600">
                <a:solidFill>
                  <a:srgbClr val="00CFFF"/>
                </a:solidFill>
              </a:defRPr>
            </a:lvl2pPr>
            <a:lvl3pPr lvl="2" rtl="0">
              <a:buNone/>
              <a:defRPr sz="600">
                <a:solidFill>
                  <a:srgbClr val="00CFFF"/>
                </a:solidFill>
              </a:defRPr>
            </a:lvl3pPr>
            <a:lvl4pPr lvl="3" rtl="0">
              <a:buNone/>
              <a:defRPr sz="600">
                <a:solidFill>
                  <a:srgbClr val="00CFFF"/>
                </a:solidFill>
              </a:defRPr>
            </a:lvl4pPr>
            <a:lvl5pPr lvl="4" rtl="0">
              <a:buNone/>
              <a:defRPr sz="600">
                <a:solidFill>
                  <a:srgbClr val="00CFFF"/>
                </a:solidFill>
              </a:defRPr>
            </a:lvl5pPr>
            <a:lvl6pPr lvl="5" rtl="0">
              <a:buNone/>
              <a:defRPr sz="600">
                <a:solidFill>
                  <a:srgbClr val="00CFFF"/>
                </a:solidFill>
              </a:defRPr>
            </a:lvl6pPr>
            <a:lvl7pPr lvl="6" rtl="0">
              <a:buNone/>
              <a:defRPr sz="600">
                <a:solidFill>
                  <a:srgbClr val="00CFFF"/>
                </a:solidFill>
              </a:defRPr>
            </a:lvl7pPr>
            <a:lvl8pPr lvl="7" rtl="0">
              <a:buNone/>
              <a:defRPr sz="600">
                <a:solidFill>
                  <a:srgbClr val="00CFFF"/>
                </a:solidFill>
              </a:defRPr>
            </a:lvl8pPr>
            <a:lvl9pPr lvl="8" rtl="0">
              <a:buNone/>
              <a:defRPr sz="600">
                <a:solidFill>
                  <a:srgbClr val="00C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71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56" name="Google Shape;456;p71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7" name="Google Shape;457;p71"/>
          <p:cNvSpPr txBox="1"/>
          <p:nvPr>
            <p:ph idx="2" type="body"/>
          </p:nvPr>
        </p:nvSpPr>
        <p:spPr>
          <a:xfrm>
            <a:off x="737118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8" name="Google Shape;458;p71"/>
          <p:cNvSpPr txBox="1"/>
          <p:nvPr>
            <p:ph idx="3" type="body"/>
          </p:nvPr>
        </p:nvSpPr>
        <p:spPr>
          <a:xfrm>
            <a:off x="3323393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9" name="Google Shape;459;p71"/>
          <p:cNvSpPr txBox="1"/>
          <p:nvPr>
            <p:ph idx="4" type="body"/>
          </p:nvPr>
        </p:nvSpPr>
        <p:spPr>
          <a:xfrm>
            <a:off x="5909667" y="2495159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0" name="Google Shape;460;p71"/>
          <p:cNvSpPr/>
          <p:nvPr/>
        </p:nvSpPr>
        <p:spPr>
          <a:xfrm>
            <a:off x="81552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71"/>
          <p:cNvSpPr txBox="1"/>
          <p:nvPr/>
        </p:nvSpPr>
        <p:spPr>
          <a:xfrm>
            <a:off x="81157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462" name="Google Shape;462;p71"/>
          <p:cNvSpPr/>
          <p:nvPr/>
        </p:nvSpPr>
        <p:spPr>
          <a:xfrm>
            <a:off x="3375583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71"/>
          <p:cNvSpPr txBox="1"/>
          <p:nvPr/>
        </p:nvSpPr>
        <p:spPr>
          <a:xfrm>
            <a:off x="3371633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solidFill>
                <a:srgbClr val="1C304A"/>
              </a:solidFill>
            </a:endParaRPr>
          </a:p>
        </p:txBody>
      </p:sp>
      <p:sp>
        <p:nvSpPr>
          <p:cNvPr id="464" name="Google Shape;464;p71"/>
          <p:cNvSpPr/>
          <p:nvPr/>
        </p:nvSpPr>
        <p:spPr>
          <a:xfrm>
            <a:off x="5993435" y="1865324"/>
            <a:ext cx="467100" cy="4671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p71"/>
          <p:cNvSpPr txBox="1"/>
          <p:nvPr/>
        </p:nvSpPr>
        <p:spPr>
          <a:xfrm>
            <a:off x="5989485" y="1876000"/>
            <a:ext cx="467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solidFill>
                <a:srgbClr val="1C304A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1 column">
  <p:cSld name="TITLE_AND_BODY_2_1_1_1_1_2"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68" name="Google Shape;468;p72"/>
          <p:cNvSpPr txBox="1"/>
          <p:nvPr>
            <p:ph idx="1" type="body"/>
          </p:nvPr>
        </p:nvSpPr>
        <p:spPr>
          <a:xfrm>
            <a:off x="623400" y="1662376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Char char="●"/>
              <a:defRPr>
                <a:solidFill>
                  <a:srgbClr val="1C304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○"/>
              <a:defRPr>
                <a:solidFill>
                  <a:srgbClr val="1C304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Char char="■"/>
              <a:defRPr>
                <a:solidFill>
                  <a:srgbClr val="1C304A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Char char="●"/>
              <a:defRPr>
                <a:solidFill>
                  <a:srgbClr val="1C304A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Char char="○"/>
              <a:defRPr>
                <a:solidFill>
                  <a:srgbClr val="1C304A"/>
                </a:solidFill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●"/>
              <a:defRPr>
                <a:solidFill>
                  <a:srgbClr val="1C304A"/>
                </a:solidFill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Char char="○"/>
              <a:defRPr>
                <a:solidFill>
                  <a:srgbClr val="1C304A"/>
                </a:solidFill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Char char="■"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69" name="Google Shape;469;p72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">
  <p:cSld name="TITLE_AND_BODY_2_1_1_1_1_1"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72" name="Google Shape;472;p73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73"/>
          <p:cNvSpPr txBox="1"/>
          <p:nvPr>
            <p:ph idx="1" type="body"/>
          </p:nvPr>
        </p:nvSpPr>
        <p:spPr>
          <a:xfrm>
            <a:off x="725280" y="172202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4" name="Google Shape;474;p73"/>
          <p:cNvSpPr txBox="1"/>
          <p:nvPr>
            <p:ph idx="2" type="body"/>
          </p:nvPr>
        </p:nvSpPr>
        <p:spPr>
          <a:xfrm>
            <a:off x="4675870" y="1745270"/>
            <a:ext cx="3617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5" name="Google Shape;475;p73"/>
          <p:cNvSpPr txBox="1"/>
          <p:nvPr>
            <p:ph idx="3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3 column ">
  <p:cSld name="TITLE_AND_TWO_COLUMNS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"/>
          <p:cNvSpPr txBox="1"/>
          <p:nvPr>
            <p:ph idx="1" type="body"/>
          </p:nvPr>
        </p:nvSpPr>
        <p:spPr>
          <a:xfrm>
            <a:off x="737118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8" name="Google Shape;478;p74"/>
          <p:cNvSpPr/>
          <p:nvPr/>
        </p:nvSpPr>
        <p:spPr>
          <a:xfrm>
            <a:off x="435775" y="4943725"/>
            <a:ext cx="116700" cy="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4"/>
          <p:cNvSpPr txBox="1"/>
          <p:nvPr>
            <p:ph idx="2" type="body"/>
          </p:nvPr>
        </p:nvSpPr>
        <p:spPr>
          <a:xfrm>
            <a:off x="3323393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0" name="Google Shape;480;p74"/>
          <p:cNvSpPr txBox="1"/>
          <p:nvPr>
            <p:ph idx="3" type="body"/>
          </p:nvPr>
        </p:nvSpPr>
        <p:spPr>
          <a:xfrm>
            <a:off x="5909667" y="2471784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74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482" name="Google Shape;482;p74"/>
          <p:cNvSpPr txBox="1"/>
          <p:nvPr>
            <p:ph idx="4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83" name="Google Shape;483;p74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2 column icons">
  <p:cSld name="TITLE_AND_TWO_COLUMNS_1_2"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86" name="Google Shape;486;p75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75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75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75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0" name="Google Shape;490;p75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1" name="Google Shape;491;p75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75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00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75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4" name="Google Shape;494;p75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ght - 2 column icons">
  <p:cSld name="TITLE_AND_TWO_COLUMNS_1_2_1">
    <p:bg>
      <p:bgPr>
        <a:solidFill>
          <a:srgbClr val="00CFF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idx="1" type="body"/>
          </p:nvPr>
        </p:nvSpPr>
        <p:spPr>
          <a:xfrm>
            <a:off x="1493788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7" name="Google Shape;497;p76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76"/>
          <p:cNvSpPr/>
          <p:nvPr/>
        </p:nvSpPr>
        <p:spPr>
          <a:xfrm>
            <a:off x="815525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Google Shape;499;p76"/>
          <p:cNvSpPr/>
          <p:nvPr/>
        </p:nvSpPr>
        <p:spPr>
          <a:xfrm>
            <a:off x="4349050" y="1804118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76"/>
          <p:cNvSpPr txBox="1"/>
          <p:nvPr>
            <p:ph idx="2" type="body"/>
          </p:nvPr>
        </p:nvSpPr>
        <p:spPr>
          <a:xfrm>
            <a:off x="5027312" y="1694407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1" name="Google Shape;501;p76"/>
          <p:cNvSpPr txBox="1"/>
          <p:nvPr>
            <p:ph idx="3" type="body"/>
          </p:nvPr>
        </p:nvSpPr>
        <p:spPr>
          <a:xfrm>
            <a:off x="1493788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2" name="Google Shape;502;p76"/>
          <p:cNvSpPr/>
          <p:nvPr/>
        </p:nvSpPr>
        <p:spPr>
          <a:xfrm>
            <a:off x="815525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76"/>
          <p:cNvSpPr/>
          <p:nvPr/>
        </p:nvSpPr>
        <p:spPr>
          <a:xfrm>
            <a:off x="4349050" y="3427125"/>
            <a:ext cx="611400" cy="61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76"/>
          <p:cNvSpPr txBox="1"/>
          <p:nvPr>
            <p:ph idx="4" type="body"/>
          </p:nvPr>
        </p:nvSpPr>
        <p:spPr>
          <a:xfrm>
            <a:off x="5027312" y="3313631"/>
            <a:ext cx="2622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5" name="Google Shape;505;p76"/>
          <p:cNvSpPr txBox="1"/>
          <p:nvPr>
            <p:ph type="ctrTitle"/>
          </p:nvPr>
        </p:nvSpPr>
        <p:spPr>
          <a:xfrm>
            <a:off x="712850" y="289402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None/>
              <a:defRPr b="1" sz="2600">
                <a:solidFill>
                  <a:srgbClr val="1C304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boxes">
  <p:cSld name="TITLE_AND_TWO_COLUMNS_1_2_1_1"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7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77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09" name="Google Shape;509;p77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0" name="Google Shape;510;p77"/>
          <p:cNvSpPr/>
          <p:nvPr/>
        </p:nvSpPr>
        <p:spPr>
          <a:xfrm>
            <a:off x="8291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77"/>
          <p:cNvSpPr txBox="1"/>
          <p:nvPr>
            <p:ph idx="2" type="body"/>
          </p:nvPr>
        </p:nvSpPr>
        <p:spPr>
          <a:xfrm>
            <a:off x="8735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2" name="Google Shape;512;p77"/>
          <p:cNvSpPr/>
          <p:nvPr/>
        </p:nvSpPr>
        <p:spPr>
          <a:xfrm>
            <a:off x="23593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p77"/>
          <p:cNvSpPr txBox="1"/>
          <p:nvPr>
            <p:ph idx="3" type="body"/>
          </p:nvPr>
        </p:nvSpPr>
        <p:spPr>
          <a:xfrm>
            <a:off x="24037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4" name="Google Shape;514;p77"/>
          <p:cNvSpPr/>
          <p:nvPr/>
        </p:nvSpPr>
        <p:spPr>
          <a:xfrm>
            <a:off x="38895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77"/>
          <p:cNvSpPr txBox="1"/>
          <p:nvPr>
            <p:ph idx="4" type="body"/>
          </p:nvPr>
        </p:nvSpPr>
        <p:spPr>
          <a:xfrm>
            <a:off x="39339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6" name="Google Shape;516;p77"/>
          <p:cNvSpPr/>
          <p:nvPr/>
        </p:nvSpPr>
        <p:spPr>
          <a:xfrm>
            <a:off x="54197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77"/>
          <p:cNvSpPr txBox="1"/>
          <p:nvPr>
            <p:ph idx="5" type="body"/>
          </p:nvPr>
        </p:nvSpPr>
        <p:spPr>
          <a:xfrm>
            <a:off x="54641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8" name="Google Shape;518;p77"/>
          <p:cNvSpPr/>
          <p:nvPr/>
        </p:nvSpPr>
        <p:spPr>
          <a:xfrm>
            <a:off x="6949900" y="1789525"/>
            <a:ext cx="1403700" cy="21375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7200">
              <a:solidFill>
                <a:srgbClr val="00C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77"/>
          <p:cNvSpPr txBox="1"/>
          <p:nvPr>
            <p:ph idx="6" type="body"/>
          </p:nvPr>
        </p:nvSpPr>
        <p:spPr>
          <a:xfrm>
            <a:off x="6994313" y="3007750"/>
            <a:ext cx="12789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b="1"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CUSTOM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8"/>
          <p:cNvSpPr txBox="1"/>
          <p:nvPr>
            <p:ph idx="12" type="sldNum"/>
          </p:nvPr>
        </p:nvSpPr>
        <p:spPr>
          <a:xfrm>
            <a:off x="8472450" y="4765389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78"/>
          <p:cNvSpPr txBox="1"/>
          <p:nvPr>
            <p:ph idx="1" type="subTitle"/>
          </p:nvPr>
        </p:nvSpPr>
        <p:spPr>
          <a:xfrm>
            <a:off x="718647" y="292250"/>
            <a:ext cx="5017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1C304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3" name="Google Shape;523;p78"/>
          <p:cNvSpPr txBox="1"/>
          <p:nvPr>
            <p:ph type="ctrTitle"/>
          </p:nvPr>
        </p:nvSpPr>
        <p:spPr>
          <a:xfrm>
            <a:off x="718662" y="614727"/>
            <a:ext cx="7386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B99"/>
              </a:buClr>
              <a:buSzPts val="2600"/>
              <a:buNone/>
              <a:defRPr b="1" sz="2600">
                <a:solidFill>
                  <a:srgbClr val="046B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MAIN_POINT"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ue Section Title ">
  <p:cSld name="SECTION_TITLE_AND_DESCRIPTION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80"/>
          <p:cNvPicPr preferRelativeResize="0"/>
          <p:nvPr/>
        </p:nvPicPr>
        <p:blipFill rotWithShape="1">
          <a:blip r:embed="rId2">
            <a:alphaModFix/>
          </a:blip>
          <a:srcRect b="30901" l="47425" r="11420" t="6909"/>
          <a:stretch/>
        </p:blipFill>
        <p:spPr>
          <a:xfrm>
            <a:off x="4572000" y="-42840"/>
            <a:ext cx="4619100" cy="5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0"/>
          <p:cNvSpPr/>
          <p:nvPr/>
        </p:nvSpPr>
        <p:spPr>
          <a:xfrm>
            <a:off x="-47100" y="-11850"/>
            <a:ext cx="4619100" cy="5215800"/>
          </a:xfrm>
          <a:prstGeom prst="rect">
            <a:avLst/>
          </a:prstGeom>
          <a:solidFill>
            <a:srgbClr val="1C3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80"/>
          <p:cNvSpPr txBox="1"/>
          <p:nvPr>
            <p:ph idx="12" type="sldNum"/>
          </p:nvPr>
        </p:nvSpPr>
        <p:spPr>
          <a:xfrm>
            <a:off x="8472450" y="4881626"/>
            <a:ext cx="548700" cy="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0"/>
          <p:cNvSpPr txBox="1"/>
          <p:nvPr>
            <p:ph type="ctrTitle"/>
          </p:nvPr>
        </p:nvSpPr>
        <p:spPr>
          <a:xfrm>
            <a:off x="718656" y="614725"/>
            <a:ext cx="34947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2600"/>
              <a:buNone/>
              <a:defRPr b="1" sz="26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None/>
              <a:defRPr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30" name="Google Shape;530;p80"/>
          <p:cNvSpPr txBox="1"/>
          <p:nvPr>
            <p:ph idx="1" type="body"/>
          </p:nvPr>
        </p:nvSpPr>
        <p:spPr>
          <a:xfrm>
            <a:off x="725275" y="1722025"/>
            <a:ext cx="35157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1" name="Google Shape;531;p80"/>
          <p:cNvSpPr txBox="1"/>
          <p:nvPr>
            <p:ph idx="2" type="subTitle"/>
          </p:nvPr>
        </p:nvSpPr>
        <p:spPr>
          <a:xfrm>
            <a:off x="718649" y="292250"/>
            <a:ext cx="3546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bg>
      <p:bgPr>
        <a:solidFill>
          <a:srgbClr val="1C304A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1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6000"/>
              <a:buNone/>
              <a:defRPr b="1" sz="6000">
                <a:solidFill>
                  <a:srgbClr val="00C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6000"/>
              <a:buNone/>
              <a:defRPr sz="6000">
                <a:solidFill>
                  <a:srgbClr val="1C304A"/>
                </a:solidFill>
              </a:defRPr>
            </a:lvl9pPr>
          </a:lstStyle>
          <a:p/>
        </p:txBody>
      </p:sp>
      <p:sp>
        <p:nvSpPr>
          <p:cNvPr id="534" name="Google Shape;534;p81"/>
          <p:cNvSpPr txBox="1"/>
          <p:nvPr>
            <p:ph idx="1" type="body"/>
          </p:nvPr>
        </p:nvSpPr>
        <p:spPr>
          <a:xfrm>
            <a:off x="737118" y="3585136"/>
            <a:ext cx="22581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35" name="Google Shape;535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504" y="4566350"/>
            <a:ext cx="201375" cy="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82"/>
          <p:cNvSpPr txBox="1"/>
          <p:nvPr/>
        </p:nvSpPr>
        <p:spPr>
          <a:xfrm>
            <a:off x="712850" y="289400"/>
            <a:ext cx="8212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to use in presentations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master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</a:t>
            </a:r>
            <a:r>
              <a:rPr b="0"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use in your presentation (Slide&gt;Edit master) 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in-0001_compose_write_pencil_new.png" id="539" name="Google Shape;539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333" y="1261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19_mobile_iphone.png" id="540" name="Google Shape;54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81" y="1268638"/>
            <a:ext cx="628450" cy="62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0_ipad_reading_mobile.png" id="541" name="Google Shape;54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75" y="126864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1_calendar_month_day_planner.png" id="542" name="Google Shape;54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50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27_stopwatch_timer_running_time.png" id="543" name="Google Shape;54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875" y="208307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2_flag.png" id="544" name="Google Shape;54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802" y="205842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33_search_find_zoom.png" id="545" name="Google Shape;545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477" y="1322776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42_attachment.png" id="546" name="Google Shape;546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105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2_settings_gears_preferences_gearbox.png" id="547" name="Google Shape;547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4100" y="1308523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55_settings_tools_configuration_preferences.png" id="548" name="Google Shape;548;p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25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070_paper_role.png" id="549" name="Google Shape;549;p8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400" y="1255461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00_to_do_list_reminder_done.png" id="550" name="Google Shape;550;p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99075" y="120239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28_upload_load_share.png" id="551" name="Google Shape;551;p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950" y="1184088"/>
            <a:ext cx="654825" cy="65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43_rotate_clockwise.png" id="552" name="Google Shape;552;p8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28600" y="2138363"/>
            <a:ext cx="599525" cy="59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3_delete_exit_remove_close.png" id="553" name="Google Shape;553;p8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025" y="3077562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154_ok_successful_check.png" id="554" name="Google Shape;554;p8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663" y="304864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07_list_checkbox_todo_done.png" id="555" name="Google Shape;555;p8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91050" y="306309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281_chat_message_discussion_bubble_reply_conversation.png" id="556" name="Google Shape;556;p8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02477" y="3118603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10_support_help_talk_call.png" id="557" name="Google Shape;557;p8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29075" y="2957987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58_database_raid.png" id="558" name="Google Shape;558;p8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73300" y="37819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3_graph_columns_growth_statistics.png" id="559" name="Google Shape;559;p8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3863" y="38283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384_graph_columns_drop_statistics.png" id="560" name="Google Shape;560;p8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89063" y="379985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50_attention_error_alert_caution.png" id="561" name="Google Shape;561;p8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02600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1_like_thumb_up_vote.png" id="562" name="Google Shape;562;p8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4058" y="3703079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62_dislike_thumb_down_vote.png" id="563" name="Google Shape;563;p8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45131" y="376470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99_user_profile_avatar_man_male.png" id="564" name="Google Shape;564;p8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02600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0_user_profile_avatar_woman_female.png" id="565" name="Google Shape;565;p8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33281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4_users_profile_group_couple_man_woman.png" id="566" name="Google Shape;566;p8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7408" y="2957974"/>
            <a:ext cx="654825" cy="6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09_user_profile_avatar_man_male.png" id="567" name="Google Shape;567;p8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4425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0_business_tie_user_profile_avatar_man_male.png" id="568" name="Google Shape;568;p82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02600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1_young_boy_user_profile_avatar_man_male.png" id="569" name="Google Shape;569;p82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26831" y="2083074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2_user_profile_avatar_girl_woman_female.png" id="570" name="Google Shape;570;p8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07408" y="1992099"/>
            <a:ext cx="654825" cy="6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975550" y="3830230"/>
            <a:ext cx="761275" cy="76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66_weather_snow_flake_winter.png" id="572" name="Google Shape;572;p82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228838" y="302716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719_group_users_circle.png" id="573" name="Google Shape;573;p82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209950" y="2065113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632_security_lock.png" id="574" name="Google Shape;574;p82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02477" y="3852958"/>
            <a:ext cx="6548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-0540_map_path_navigation_location_treasure_hunt.png" id="575" name="Google Shape;575;p82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949813" y="3830230"/>
            <a:ext cx="654825" cy="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2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For a preview of additional icons (including free social icons) available visit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9"/>
              </a:rPr>
              <a:t>https://picons.me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3"/>
          <p:cNvSpPr txBox="1"/>
          <p:nvPr/>
        </p:nvSpPr>
        <p:spPr>
          <a:xfrm>
            <a:off x="712850" y="289402"/>
            <a:ext cx="7386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18F Brand Colors</a:t>
            </a:r>
            <a:endParaRPr b="1" sz="2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these colors to your custom color swatches in Google</a:t>
            </a:r>
            <a:endParaRPr b="0" sz="18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p83"/>
          <p:cNvSpPr txBox="1"/>
          <p:nvPr/>
        </p:nvSpPr>
        <p:spPr>
          <a:xfrm>
            <a:off x="712075" y="4620875"/>
            <a:ext cx="7098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Download color palettes for use with adobe and apple software here </a:t>
            </a:r>
            <a:r>
              <a:rPr lang="en" sz="1000" u="sng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https://pages-staging.18f.gov/brand/#colors</a:t>
            </a:r>
            <a:r>
              <a:rPr lang="en" sz="1000">
                <a:solidFill>
                  <a:srgbClr val="046B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046B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83"/>
          <p:cNvSpPr/>
          <p:nvPr/>
        </p:nvSpPr>
        <p:spPr>
          <a:xfrm>
            <a:off x="794975" y="1589940"/>
            <a:ext cx="808500" cy="8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3"/>
          <p:cNvSpPr/>
          <p:nvPr/>
        </p:nvSpPr>
        <p:spPr>
          <a:xfrm>
            <a:off x="1800575" y="1589940"/>
            <a:ext cx="808500" cy="808500"/>
          </a:xfrm>
          <a:prstGeom prst="rect">
            <a:avLst/>
          </a:prstGeom>
          <a:solidFill>
            <a:srgbClr val="B3E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3"/>
          <p:cNvSpPr/>
          <p:nvPr/>
        </p:nvSpPr>
        <p:spPr>
          <a:xfrm>
            <a:off x="2806175" y="1589940"/>
            <a:ext cx="808500" cy="808500"/>
          </a:xfrm>
          <a:prstGeom prst="rect">
            <a:avLst/>
          </a:prstGeom>
          <a:solidFill>
            <a:srgbClr val="00C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3"/>
          <p:cNvSpPr/>
          <p:nvPr/>
        </p:nvSpPr>
        <p:spPr>
          <a:xfrm>
            <a:off x="3811775" y="1589940"/>
            <a:ext cx="808500" cy="808500"/>
          </a:xfrm>
          <a:prstGeom prst="rect">
            <a:avLst/>
          </a:prstGeom>
          <a:solidFill>
            <a:srgbClr val="046B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83"/>
          <p:cNvSpPr/>
          <p:nvPr/>
        </p:nvSpPr>
        <p:spPr>
          <a:xfrm>
            <a:off x="4817375" y="1589940"/>
            <a:ext cx="808500" cy="808500"/>
          </a:xfrm>
          <a:prstGeom prst="rect">
            <a:avLst/>
          </a:prstGeom>
          <a:solidFill>
            <a:srgbClr val="1C304A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83"/>
          <p:cNvSpPr txBox="1"/>
          <p:nvPr/>
        </p:nvSpPr>
        <p:spPr>
          <a:xfrm>
            <a:off x="712075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White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#FFFFF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83"/>
          <p:cNvSpPr txBox="1"/>
          <p:nvPr/>
        </p:nvSpPr>
        <p:spPr>
          <a:xfrm>
            <a:off x="17177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#B3EFFF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83"/>
          <p:cNvSpPr txBox="1"/>
          <p:nvPr/>
        </p:nvSpPr>
        <p:spPr>
          <a:xfrm>
            <a:off x="27233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Bright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#00CFFF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83"/>
          <p:cNvSpPr txBox="1"/>
          <p:nvPr/>
        </p:nvSpPr>
        <p:spPr>
          <a:xfrm>
            <a:off x="37289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#046B99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83"/>
          <p:cNvSpPr txBox="1"/>
          <p:nvPr/>
        </p:nvSpPr>
        <p:spPr>
          <a:xfrm>
            <a:off x="47345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Dark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#1C304A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p83"/>
          <p:cNvSpPr/>
          <p:nvPr/>
        </p:nvSpPr>
        <p:spPr>
          <a:xfrm>
            <a:off x="5822975" y="1589940"/>
            <a:ext cx="808500" cy="80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3"/>
          <p:cNvSpPr txBox="1"/>
          <p:nvPr/>
        </p:nvSpPr>
        <p:spPr>
          <a:xfrm>
            <a:off x="5740182" y="2398440"/>
            <a:ext cx="89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#000000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2" name="Google Shape;5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73" y="1074050"/>
            <a:ext cx="1692975" cy="2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text 2 col" showMasterSp="0">
  <p:cSld name="Long text 2 col">
    <p:bg>
      <p:bgPr>
        <a:solidFill>
          <a:srgbClr val="FEFDFD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4"/>
          <p:cNvSpPr txBox="1"/>
          <p:nvPr>
            <p:ph idx="1" type="body"/>
          </p:nvPr>
        </p:nvSpPr>
        <p:spPr>
          <a:xfrm>
            <a:off x="692583" y="1502021"/>
            <a:ext cx="7758900" cy="30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0" i="0" sz="9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5" name="Google Shape;595;p84"/>
          <p:cNvSpPr txBox="1"/>
          <p:nvPr>
            <p:ph idx="2" type="body"/>
          </p:nvPr>
        </p:nvSpPr>
        <p:spPr>
          <a:xfrm>
            <a:off x="671454" y="649995"/>
            <a:ext cx="6856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6" name="Google Shape;596;p84"/>
          <p:cNvSpPr txBox="1"/>
          <p:nvPr>
            <p:ph idx="12" type="sldNum"/>
          </p:nvPr>
        </p:nvSpPr>
        <p:spPr>
          <a:xfrm>
            <a:off x="4569619" y="4905375"/>
            <a:ext cx="154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ark" showMasterSp="0">
  <p:cSld name="TITLE_AND_BODY_3">
    <p:bg>
      <p:bgPr>
        <a:solidFill>
          <a:srgbClr val="1C304A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/>
          <p:nvPr>
            <p:ph idx="1" type="body"/>
          </p:nvPr>
        </p:nvSpPr>
        <p:spPr>
          <a:xfrm>
            <a:off x="657225" y="623888"/>
            <a:ext cx="72738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None/>
              <a:defRPr b="1" i="0" sz="50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SzPts val="1400"/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SzPts val="1400"/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SzPts val="1200"/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DFD"/>
              </a:buClr>
              <a:buSzPts val="1000"/>
              <a:buFont typeface="Helvetica Neue"/>
              <a:buNone/>
              <a:defRPr b="1" i="0" sz="5000" u="none" cap="none" strike="noStrike">
                <a:solidFill>
                  <a:srgbClr val="FEFD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9" name="Google Shape;599;p85"/>
          <p:cNvSpPr txBox="1"/>
          <p:nvPr>
            <p:ph idx="2" type="body"/>
          </p:nvPr>
        </p:nvSpPr>
        <p:spPr>
          <a:xfrm>
            <a:off x="1055484" y="4560814"/>
            <a:ext cx="226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600" name="Google Shape;600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610" y="4462745"/>
            <a:ext cx="300300" cy="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5"/>
          <p:cNvSpPr txBox="1"/>
          <p:nvPr>
            <p:ph idx="3" type="body"/>
          </p:nvPr>
        </p:nvSpPr>
        <p:spPr>
          <a:xfrm>
            <a:off x="684009" y="3455914"/>
            <a:ext cx="1135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00CFFF"/>
              </a:buClr>
              <a:buSzPts val="1800"/>
              <a:buFont typeface="Helvetica Neue"/>
              <a:buNone/>
              <a:defRPr b="0" i="0" sz="1200" u="none" cap="none" strike="noStrike">
                <a:solidFill>
                  <a:srgbClr val="00C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None/>
              <a:defRPr b="1" i="0" sz="3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2" name="Google Shape;602;p85"/>
          <p:cNvSpPr txBox="1"/>
          <p:nvPr>
            <p:ph idx="12" type="sldNum"/>
          </p:nvPr>
        </p:nvSpPr>
        <p:spPr>
          <a:xfrm>
            <a:off x="4569619" y="4905375"/>
            <a:ext cx="154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Font typeface="Helvetica Neue"/>
              <a:buNone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5" name="Google Shape;60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4">
  <p:cSld name="TITLE_AND_BODY_4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Raleway"/>
              <a:buNone/>
              <a:defRPr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8" name="Google Shape;608;p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9" name="Google Shape;609;p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2" name="Google Shape;612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3" name="Google Shape;61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5">
  <p:cSld name="TITLE_AND_BODY_5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6" name="Google Shape;61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17" name="Google Shape;617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Helvetica Neue"/>
              <a:buChar char="○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●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○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04A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200"/>
              <a:buFont typeface="Helvetica Neue"/>
              <a:buChar char="●"/>
              <a:defRPr b="0" i="0" sz="12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1000"/>
              <a:buFont typeface="Helvetica Neue"/>
              <a:buChar char="○"/>
              <a:defRPr b="0" i="0" sz="10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■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●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304A"/>
              </a:buClr>
              <a:buSzPts val="800"/>
              <a:buFont typeface="Helvetica Neue"/>
              <a:buChar char="○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304A"/>
              </a:buClr>
              <a:buSzPts val="800"/>
              <a:buFont typeface="Helvetica Neue"/>
              <a:buChar char="■"/>
              <a:defRPr b="0" i="0" sz="800" u="none" cap="none" strike="noStrike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Helvetica Neue"/>
              <a:buChar char="○"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●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Helvetica Neue"/>
              <a:buChar char="○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Font typeface="Helvetica Neue"/>
              <a:buChar char="■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1" name="Google Shape;41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0"/>
          <p:cNvSpPr txBox="1"/>
          <p:nvPr>
            <p:ph type="ctrTitle"/>
          </p:nvPr>
        </p:nvSpPr>
        <p:spPr>
          <a:xfrm>
            <a:off x="718450" y="1369138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7: </a:t>
            </a:r>
            <a:r>
              <a:rPr lang="en"/>
              <a:t>Understanding where to begin - Story Mapping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9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in </a:t>
            </a:r>
            <a:r>
              <a:rPr lang="en"/>
              <a:t>identifying</a:t>
            </a:r>
            <a:r>
              <a:rPr lang="en"/>
              <a:t> and tackling assumptions and risks that need to be validated and mitigated.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maps identify gaps in the process</a:t>
            </a:r>
            <a:endParaRPr/>
          </a:p>
        </p:txBody>
      </p:sp>
      <p:sp>
        <p:nvSpPr>
          <p:cNvPr id="674" name="Google Shape;674;p99"/>
          <p:cNvSpPr txBox="1"/>
          <p:nvPr/>
        </p:nvSpPr>
        <p:spPr>
          <a:xfrm>
            <a:off x="84124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CREATE A STORY MAP</a:t>
            </a:r>
            <a:endParaRPr b="1"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0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maps help you map and prioritize releases </a:t>
            </a:r>
            <a:endParaRPr/>
          </a:p>
        </p:txBody>
      </p:sp>
      <p:sp>
        <p:nvSpPr>
          <p:cNvPr id="680" name="Google Shape;680;p100"/>
          <p:cNvSpPr txBox="1"/>
          <p:nvPr/>
        </p:nvSpPr>
        <p:spPr>
          <a:xfrm>
            <a:off x="84124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CREATE A STORY MAP</a:t>
            </a:r>
            <a:endParaRPr b="1"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1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maps can help you loosely develop a roadmap </a:t>
            </a:r>
            <a:endParaRPr/>
          </a:p>
        </p:txBody>
      </p:sp>
      <p:sp>
        <p:nvSpPr>
          <p:cNvPr id="686" name="Google Shape;686;p101"/>
          <p:cNvSpPr txBox="1"/>
          <p:nvPr/>
        </p:nvSpPr>
        <p:spPr>
          <a:xfrm>
            <a:off x="84124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CREATE A STORY MAP</a:t>
            </a:r>
            <a:endParaRPr b="1"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2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maps are meant for discovery and capturing user emotions when using your 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maps are meant to help with planning and implementation.</a:t>
            </a:r>
            <a:endParaRPr/>
          </a:p>
        </p:txBody>
      </p:sp>
      <p:sp>
        <p:nvSpPr>
          <p:cNvPr id="692" name="Google Shape;692;p102"/>
          <p:cNvSpPr txBox="1"/>
          <p:nvPr/>
        </p:nvSpPr>
        <p:spPr>
          <a:xfrm>
            <a:off x="84124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 MAP VS JOURNEY MAP</a:t>
            </a:r>
            <a:endParaRPr b="1"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3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create a story map for CAMD Suite!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4"/>
          <p:cNvSpPr txBox="1"/>
          <p:nvPr>
            <p:ph type="ctrTitle"/>
          </p:nvPr>
        </p:nvSpPr>
        <p:spPr>
          <a:xfrm>
            <a:off x="706250" y="1745838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304A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1"/>
          <p:cNvSpPr txBox="1"/>
          <p:nvPr/>
        </p:nvSpPr>
        <p:spPr>
          <a:xfrm>
            <a:off x="645475" y="1167850"/>
            <a:ext cx="6880800" cy="3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</a:t>
            </a:r>
            <a: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last week’s session: 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Usability Testing</a:t>
            </a:r>
            <a:b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story maps?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</a:t>
            </a: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create a story map!</a:t>
            </a: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91"/>
          <p:cNvSpPr txBox="1"/>
          <p:nvPr>
            <p:ph type="ctrTitle"/>
          </p:nvPr>
        </p:nvSpPr>
        <p:spPr>
          <a:xfrm>
            <a:off x="598750" y="360501"/>
            <a:ext cx="73866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CFFF"/>
                </a:solidFill>
              </a:rPr>
              <a:t>Agenda</a:t>
            </a:r>
            <a:endParaRPr>
              <a:solidFill>
                <a:srgbClr val="00C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2"/>
          <p:cNvSpPr txBox="1"/>
          <p:nvPr>
            <p:ph type="ctrTitle"/>
          </p:nvPr>
        </p:nvSpPr>
        <p:spPr>
          <a:xfrm>
            <a:off x="718450" y="525013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last week’s session</a:t>
            </a:r>
            <a:endParaRPr/>
          </a:p>
        </p:txBody>
      </p:sp>
      <p:sp>
        <p:nvSpPr>
          <p:cNvPr id="634" name="Google Shape;634;p92"/>
          <p:cNvSpPr txBox="1"/>
          <p:nvPr>
            <p:ph idx="1" type="subTitle"/>
          </p:nvPr>
        </p:nvSpPr>
        <p:spPr>
          <a:xfrm>
            <a:off x="735281" y="2270704"/>
            <a:ext cx="43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Usability Testing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3"/>
          <p:cNvSpPr txBox="1"/>
          <p:nvPr>
            <p:ph type="ctrTitle"/>
          </p:nvPr>
        </p:nvSpPr>
        <p:spPr>
          <a:xfrm>
            <a:off x="712850" y="536207"/>
            <a:ext cx="73866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Cognitive walkthrough</a:t>
            </a:r>
            <a:r>
              <a:rPr b="0" lang="en" sz="2400">
                <a:solidFill>
                  <a:srgbClr val="222222"/>
                </a:solidFill>
                <a:highlight>
                  <a:srgbClr val="FFFFFF"/>
                </a:highlight>
              </a:rPr>
              <a:t> helps us quickly identify the design’s usability for a new or infrequent user </a:t>
            </a:r>
            <a:endParaRPr b="0"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Usability testing</a:t>
            </a:r>
            <a:r>
              <a:rPr b="0" lang="en" sz="2400">
                <a:solidFill>
                  <a:srgbClr val="222222"/>
                </a:solidFill>
                <a:highlight>
                  <a:srgbClr val="FFFFFF"/>
                </a:highlight>
              </a:rPr>
              <a:t> helps us test how the design address particular user needs</a:t>
            </a:r>
            <a:endParaRPr b="0"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User acceptance testing</a:t>
            </a:r>
            <a:r>
              <a:rPr b="0" lang="en" sz="2400">
                <a:solidFill>
                  <a:srgbClr val="222222"/>
                </a:solidFill>
                <a:highlight>
                  <a:srgbClr val="FFFFFF"/>
                </a:highlight>
              </a:rPr>
              <a:t> helps us test clearly defined criteria to see whether a feature is complete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4"/>
          <p:cNvSpPr txBox="1"/>
          <p:nvPr>
            <p:ph type="ctrTitle"/>
          </p:nvPr>
        </p:nvSpPr>
        <p:spPr>
          <a:xfrm>
            <a:off x="706250" y="1745838"/>
            <a:ext cx="73866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5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maps are a visual representation/map of the user’s action when interacting with your product</a:t>
            </a:r>
            <a:endParaRPr/>
          </a:p>
        </p:txBody>
      </p:sp>
      <p:sp>
        <p:nvSpPr>
          <p:cNvPr id="650" name="Google Shape;650;p95"/>
          <p:cNvSpPr txBox="1"/>
          <p:nvPr/>
        </p:nvSpPr>
        <p:spPr>
          <a:xfrm>
            <a:off x="84124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 STORY MAP</a:t>
            </a:r>
            <a:endParaRPr b="1"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6"/>
          <p:cNvSpPr txBox="1"/>
          <p:nvPr/>
        </p:nvSpPr>
        <p:spPr>
          <a:xfrm>
            <a:off x="712848" y="122123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endParaRPr b="1"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6" name="Google Shape;65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50" y="536200"/>
            <a:ext cx="6597599" cy="4376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maps help to map the big picture and scope it down to narrow features and functionalities</a:t>
            </a:r>
            <a:endParaRPr/>
          </a:p>
        </p:txBody>
      </p:sp>
      <p:sp>
        <p:nvSpPr>
          <p:cNvPr id="662" name="Google Shape;662;p97"/>
          <p:cNvSpPr txBox="1"/>
          <p:nvPr/>
        </p:nvSpPr>
        <p:spPr>
          <a:xfrm>
            <a:off x="84124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CREATE A STORY MAP</a:t>
            </a:r>
            <a:endParaRPr b="1"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8"/>
          <p:cNvSpPr txBox="1"/>
          <p:nvPr>
            <p:ph type="ctrTitle"/>
          </p:nvPr>
        </p:nvSpPr>
        <p:spPr>
          <a:xfrm>
            <a:off x="712850" y="536200"/>
            <a:ext cx="7692900" cy="3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maps help you identify the most critical features and the corresponding users all in one place</a:t>
            </a:r>
            <a:endParaRPr/>
          </a:p>
        </p:txBody>
      </p:sp>
      <p:sp>
        <p:nvSpPr>
          <p:cNvPr id="668" name="Google Shape;668;p98"/>
          <p:cNvSpPr txBox="1"/>
          <p:nvPr/>
        </p:nvSpPr>
        <p:spPr>
          <a:xfrm>
            <a:off x="841248" y="384048"/>
            <a:ext cx="50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304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CREATE A STORY MAP</a:t>
            </a:r>
            <a:endParaRPr b="1" sz="1200">
              <a:solidFill>
                <a:srgbClr val="1C304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8F Slide Styl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